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63" r:id="rId6"/>
    <p:sldId id="258" r:id="rId7"/>
    <p:sldId id="265" r:id="rId8"/>
    <p:sldId id="261" r:id="rId9"/>
    <p:sldId id="262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6" clrIdx="0">
    <p:extLst>
      <p:ext uri="{19B8F6BF-5375-455C-9EA6-DF929625EA0E}">
        <p15:presenceInfo xmlns:p15="http://schemas.microsoft.com/office/powerpoint/2012/main" userId="Ericsson" providerId="None"/>
      </p:ext>
    </p:extLst>
  </p:cmAuthor>
  <p:cmAuthor id="2" name="QC_6" initials="QC" lastIdx="5" clrIdx="1">
    <p:extLst>
      <p:ext uri="{19B8F6BF-5375-455C-9EA6-DF929625EA0E}">
        <p15:presenceInfo xmlns:p15="http://schemas.microsoft.com/office/powerpoint/2012/main" userId="QC_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42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C03B0-00F9-480F-B001-3DC284D09A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447924-FF1A-4DFF-9CB7-D8FD59112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C4654-6982-4B06-AA3C-880248FAE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49E25-05AE-4072-B4E2-6293B19B5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21F89-B80C-4472-87C1-DB2B7205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0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F888F-73DC-4263-932B-B8E02B1C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584EF-76E8-4744-A4D1-360841124C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E024D-0DE7-47F1-A3AA-C1CBAF5F3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03909-6138-4E97-BC0E-58E754C59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6A8EB-6731-4FB7-B906-864E955CE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20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CEFD62-E048-469A-B2C4-2B076BD5D9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B68CAD-F4F1-4F7B-84A4-342948CE1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EB503-6DA7-444C-BBC8-96DA16FC3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63E61-B458-40D1-BBAF-78DE64EE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B84188-43E3-48EA-9000-344C808BC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86CEF-210C-4861-9159-E9DCB5AF3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C8461-89D4-4B68-AF2B-31461EAAE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E1F07-1DFE-44AE-B6B6-261EA2B1B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E9B99-4FAA-420F-B3C6-C70E4264E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EBC5B-B3BD-40DD-B0B6-FB1B22DC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3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B06F-4933-43DC-9773-7250EDAC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981C5-1D04-42BE-84E0-800179EA4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C5107-55B1-4B5A-868D-F6AA5444C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BD0F7-344B-4933-8875-BE511AE3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DADBE-D773-4366-9C4F-428400B70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05B5-6FAC-44AF-A726-65906D030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9000-E2E4-4CCF-AF79-212FDB9A0C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63B22-9FB1-4FB4-A00E-8C55F6180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A4CB-5ADE-44FC-8A6D-D2D25EA7F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224C53-F88A-4179-AFE3-2A19DD0CD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245980-77D1-48C8-9BB9-D33828C0D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44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55350-7373-4F80-BE58-35F330DF2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CC1B49-C7F3-4604-9D57-4AD2516B1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3D80F-CE39-448B-9FEF-EB97E8840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4C3678-1DE5-44D6-ADCE-0385A563E8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5CA12C-31A5-4F6B-A987-22265D09B1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EF9DDB-7220-49EB-AE1C-7A458C6A6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4C7E89-4055-4449-8E79-B07E2D9A4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FBDC9A-8E0A-45E3-A904-3CD83EC1A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6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CA4FE-A2C5-4DBA-97B1-E80F5C9A6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8C952E-D7A6-48D6-B79E-26257730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F74EAE-0C5D-4159-945C-8E27BEA4D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5AD579-7216-4D95-9C41-673117664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0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151290-7E92-4C10-8DA9-DB98CD25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A2F3E-9DB6-45CF-AE39-61ED665E3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9634C9-C016-4B29-BC08-429779BD0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85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A2F01-CC45-4A46-915A-024B98929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EC361-2952-4341-817D-C74BB65F05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8874E4-03C4-4CB6-82E0-D9B5CC6D48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E11A96-82C0-4DFD-95CB-4D87A0055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BF74D-B718-4498-82D2-558923AC7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EE1E22-0F59-4036-B940-71CDE693A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95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FF654-34DA-4CFD-A296-B7B5B89F5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C03463-5412-4899-808D-6566DF99F3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05315-9530-4FDA-8B59-AC5C54DBD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75446C-F73C-4010-AEC5-583FD7FA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52C0F8-D3D3-4471-A856-216BC1B08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640E90-7B70-49E5-A173-4643E8A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8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4A109-1556-43B5-8D96-BF718F556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EA1D5-7114-4FF2-AF81-D4C125D8E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D2BE3-6CCD-47F2-AD0C-DA507CC90D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A7BE2-0A8A-4D9B-8AFD-E0CD1C28714C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2FB78C-BC47-458C-A53F-5301C612E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82592-D454-4148-95DE-ACBEB5D7E6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8D026-2CFA-4CEA-ACA0-EA097F25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13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E7CE7-6697-4EF2-B37A-8793305C4A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of slicing interworking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3C52F1-F4F5-4EE5-957D-C0727F5F3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(Qualcomm)</a:t>
            </a:r>
          </a:p>
        </p:txBody>
      </p:sp>
    </p:spTree>
    <p:extLst>
      <p:ext uri="{BB962C8B-B14F-4D97-AF65-F5344CB8AC3E}">
        <p14:creationId xmlns:p14="http://schemas.microsoft.com/office/powerpoint/2010/main" val="958030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81231-0EF0-461A-84EB-62AD906AB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to be discussed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8A892-B7A8-40D2-9CCC-483AF332E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Assume DNNs to be unique across all the S-NSSAIs that the UE is subscribed to?</a:t>
            </a:r>
          </a:p>
          <a:p>
            <a:r>
              <a:rPr lang="en-US" dirty="0"/>
              <a:t>If not and UE has more than one active PDU session to same DNN but different S-NSSAIs, move all or just one PDU session from 5GC to EPC?</a:t>
            </a:r>
          </a:p>
          <a:p>
            <a:r>
              <a:rPr lang="en-US" dirty="0"/>
              <a:t>If we decide to move more than one PDU session: </a:t>
            </a:r>
          </a:p>
          <a:p>
            <a:pPr lvl="1"/>
            <a:r>
              <a:rPr lang="en-US" dirty="0"/>
              <a:t>whether/how to perform APN-AMBR enforcement if those sessions were handled by different SMFs (i.e. different PGW-C in EPC)? </a:t>
            </a:r>
          </a:p>
          <a:p>
            <a:pPr lvl="1"/>
            <a:r>
              <a:rPr lang="en-US" dirty="0"/>
              <a:t>MME is supposed to select same PGW-C for same APN, e.g. if UE establishes another PDN connection to same APN/DNN? Which PGW-C should MME choose?</a:t>
            </a:r>
          </a:p>
          <a:p>
            <a:pPr lvl="1"/>
            <a:r>
              <a:rPr lang="en-US" dirty="0"/>
              <a:t>User experience impact: Applications requiring PDU session towards specific S-NSSAI and DNN combination will work when activated in 5GC and will continue to work in EPC; however when application is activated in EPC there is no way to establish the PDN connection towards a specific S-NSSAI. This asymmetry may be confusing.</a:t>
            </a:r>
          </a:p>
        </p:txBody>
      </p:sp>
    </p:spTree>
    <p:extLst>
      <p:ext uri="{BB962C8B-B14F-4D97-AF65-F5344CB8AC3E}">
        <p14:creationId xmlns:p14="http://schemas.microsoft.com/office/powerpoint/2010/main" val="2305679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AC52C-6507-4B4C-B6E8-CEC9ED96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and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521738-DE79-43F7-969D-A37EE4D9A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Initial discussions on questions 1 (“Assume DNNs to be unique across all the S-NSSAIs that a UE is subscribed to?”)</a:t>
            </a:r>
          </a:p>
          <a:p>
            <a:pPr lvl="1"/>
            <a:r>
              <a:rPr lang="en-US" dirty="0"/>
              <a:t>Multiple companies indicated preference to </a:t>
            </a:r>
            <a:r>
              <a:rPr lang="en-US" u="sng" dirty="0"/>
              <a:t>not</a:t>
            </a:r>
            <a:r>
              <a:rPr lang="en-US" dirty="0"/>
              <a:t> make this assumption.</a:t>
            </a:r>
          </a:p>
          <a:p>
            <a:pPr lvl="1"/>
            <a:endParaRPr lang="en-US" dirty="0"/>
          </a:p>
          <a:p>
            <a:r>
              <a:rPr lang="en-US" dirty="0"/>
              <a:t>Due to lack of time the remaining questions and issues could not be addressed</a:t>
            </a:r>
          </a:p>
          <a:p>
            <a:endParaRPr lang="en-US" dirty="0"/>
          </a:p>
          <a:p>
            <a:r>
              <a:rPr lang="en-US" dirty="0"/>
              <a:t>The issues listed on the previous slide need to be revisited in the next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85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D168D-5A9D-4B57-94C1-2B951823E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18E0B-9409-48EE-BF14-70F6E75F7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Issue 1: AMF selection, how AMF learns S-NSSAIs/PDU session IDs for PDN connections active in EPC and V-SMF selection during EPC-&gt;5GC mobility</a:t>
            </a:r>
          </a:p>
          <a:p>
            <a:r>
              <a:rPr lang="en-US" dirty="0"/>
              <a:t>Issue 2: Support of multiple PDU sessions to same DNN and different S-NSSAIs for EPC-5GC interworking</a:t>
            </a:r>
          </a:p>
        </p:txBody>
      </p:sp>
    </p:spTree>
    <p:extLst>
      <p:ext uri="{BB962C8B-B14F-4D97-AF65-F5344CB8AC3E}">
        <p14:creationId xmlns:p14="http://schemas.microsoft.com/office/powerpoint/2010/main" val="1585702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E32A8-62E3-4253-A3B8-3ED80A55A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34A0A-55B3-4DDF-9331-6FA0D2AD8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AMF selection, how AMF learns S-NSSAIs/PDU session IDs for PDN connections active in EPC and V-SMF selection during EPC-&gt;5GC mobility</a:t>
            </a:r>
          </a:p>
        </p:txBody>
      </p:sp>
    </p:spTree>
    <p:extLst>
      <p:ext uri="{BB962C8B-B14F-4D97-AF65-F5344CB8AC3E}">
        <p14:creationId xmlns:p14="http://schemas.microsoft.com/office/powerpoint/2010/main" val="1768330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932CED8-2620-403C-8025-BD18B0C4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u="sng" dirty="0"/>
              <a:t>Option 1a:</a:t>
            </a:r>
            <a:r>
              <a:rPr lang="en-US" sz="3600" dirty="0"/>
              <a:t> Partial solution for slicing interworking in Rel-15; complete solution may be added in Rel-16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22D689-59BA-4E9A-8B64-BA1D002BB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33722"/>
            <a:ext cx="5157787" cy="823912"/>
          </a:xfrm>
        </p:spPr>
        <p:txBody>
          <a:bodyPr/>
          <a:lstStyle/>
          <a:p>
            <a:r>
              <a:rPr lang="en-US" u="sng" dirty="0"/>
              <a:t>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C6662-0553-4AF7-B25A-308C156A3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257634"/>
            <a:ext cx="5259387" cy="3932029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Idle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UE to include 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S-NSSAIs (with values for the Serving PLMN of the target 5GS) in Requested NSSAI in AS and NAS (if available)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&lt;PDU Session ID, associated S-NSSAI, PLMN ID (from which S-NSSAI was received), default EBI&gt; for PDN connections active in EPC in Registration Request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selected taking also S-NSSAIs of UE’s PDN connections into account (by RAN based on Requested NSSAI in AS or as part of re-allocation procedure)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uses EBIs to correlate PDU Session IDs/S-NSSAIs with PDN contexts received via N26 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to select V-SMFs taking S-NSSAIs into account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Connected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MME selects AMF (S-NSSAIs of UE’s PDN connections not taken into account)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selects default V-SMFs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learns PDU Session ID and S-NSSAI for PDN connections moved from H-SMF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F47A63-EFCD-40BB-8A63-EC00A7299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33722"/>
            <a:ext cx="5183188" cy="823912"/>
          </a:xfrm>
        </p:spPr>
        <p:txBody>
          <a:bodyPr/>
          <a:lstStyle/>
          <a:p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Rel-16: potential enhancements (*)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B8523DD-4BB5-46F1-9F37-BEAEE125B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57634"/>
            <a:ext cx="5183188" cy="3932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chemeClr val="bg2">
                    <a:lumMod val="50000"/>
                  </a:schemeClr>
                </a:solidFill>
              </a:rPr>
              <a:t>Connected mode </a:t>
            </a:r>
          </a:p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AMF selection taking S-NSSAIs of UE’s PDN connections into account</a:t>
            </a:r>
          </a:p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AMF to select V-SMFs taking S-NSSAIs of UE’s PDN connections into account </a:t>
            </a:r>
          </a:p>
          <a:p>
            <a:r>
              <a:rPr lang="en-US" sz="1400" b="1" dirty="0">
                <a:solidFill>
                  <a:schemeClr val="bg2">
                    <a:lumMod val="50000"/>
                  </a:schemeClr>
                </a:solidFill>
              </a:rPr>
              <a:t>Assumption: Connected mode enhancements do not have UE impacts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19A793-1ABD-43F0-A53C-8BE1AFDAC812}"/>
              </a:ext>
            </a:extLst>
          </p:cNvPr>
          <p:cNvSpPr txBox="1"/>
          <p:nvPr/>
        </p:nvSpPr>
        <p:spPr>
          <a:xfrm>
            <a:off x="6194427" y="6189663"/>
            <a:ext cx="571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(*) subject to input contributions; just listed as a potential option</a:t>
            </a:r>
          </a:p>
        </p:txBody>
      </p:sp>
    </p:spTree>
    <p:extLst>
      <p:ext uri="{BB962C8B-B14F-4D97-AF65-F5344CB8AC3E}">
        <p14:creationId xmlns:p14="http://schemas.microsoft.com/office/powerpoint/2010/main" val="3721687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932CED8-2620-403C-8025-BD18B0C4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Option 1b</a:t>
            </a:r>
            <a:r>
              <a:rPr lang="en-US" dirty="0"/>
              <a:t> Partial solution for slicing interworking in Rel-15;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22D689-59BA-4E9A-8B64-BA1D002BB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33722"/>
            <a:ext cx="5157787" cy="823912"/>
          </a:xfrm>
        </p:spPr>
        <p:txBody>
          <a:bodyPr/>
          <a:lstStyle/>
          <a:p>
            <a:r>
              <a:rPr lang="en-US" u="sng" dirty="0"/>
              <a:t>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C6662-0553-4AF7-B25A-308C156A3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257634"/>
            <a:ext cx="5259387" cy="3932029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Idle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selected taking also S-NSSAIs of UE’s PDN connections into account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uses F-TEIDs received via N26 to find the SMF address and S-NSSAI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to select V-SMFs taking S-NSSAIs into account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to select the H-SMF based on the F-TEID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Connected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MME selects AMF (S-NSSAIs of UE’s PDN connections not taken into account)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uses F-TEIDs received via N26 to find the SMF address and S-NSSAI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to select V-SMFs taking S-NSSAIs into account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to select the H-SMF based on the F-TEID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learns PDU Session ID and S-NSSAI for PDN connections moved from H-SMF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F47A63-EFCD-40BB-8A63-EC00A7299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33722"/>
            <a:ext cx="5183188" cy="823912"/>
          </a:xfrm>
        </p:spPr>
        <p:txBody>
          <a:bodyPr/>
          <a:lstStyle/>
          <a:p>
            <a:r>
              <a:rPr lang="en-US" u="sng" dirty="0"/>
              <a:t>Rel-16: potential enhancements (*)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B8523DD-4BB5-46F1-9F37-BEAEE125B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57634"/>
            <a:ext cx="5183188" cy="3932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/>
              <a:t>Connected mode </a:t>
            </a:r>
          </a:p>
          <a:p>
            <a:r>
              <a:rPr lang="en-US" sz="1400" dirty="0"/>
              <a:t>AMF selection taking S-NSSAIs of UE’s PDN connections into account</a:t>
            </a:r>
          </a:p>
          <a:p>
            <a:r>
              <a:rPr lang="en-US" sz="1400" dirty="0"/>
              <a:t>AMF to select V-SMFs taking S-NSSAIs of UE’s PDN connections into account </a:t>
            </a:r>
          </a:p>
          <a:p>
            <a:r>
              <a:rPr lang="en-US" sz="1400" b="1" dirty="0"/>
              <a:t>Assumption: Connected mode enhancements do not have UE impacts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19A793-1ABD-43F0-A53C-8BE1AFDAC812}"/>
              </a:ext>
            </a:extLst>
          </p:cNvPr>
          <p:cNvSpPr txBox="1"/>
          <p:nvPr/>
        </p:nvSpPr>
        <p:spPr>
          <a:xfrm>
            <a:off x="6194427" y="6189663"/>
            <a:ext cx="571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(*) subject to input contributions; just listed as a potential option</a:t>
            </a:r>
          </a:p>
        </p:txBody>
      </p:sp>
    </p:spTree>
    <p:extLst>
      <p:ext uri="{BB962C8B-B14F-4D97-AF65-F5344CB8AC3E}">
        <p14:creationId xmlns:p14="http://schemas.microsoft.com/office/powerpoint/2010/main" val="292712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932CED8-2620-403C-8025-BD18B0C4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/>
              <a:t>Option 2: </a:t>
            </a:r>
            <a:r>
              <a:rPr lang="en-US" dirty="0"/>
              <a:t>Basic support for slicing interworking in Rel-15; complete solution may be added in Rel-16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22D689-59BA-4E9A-8B64-BA1D002BB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C6662-0553-4AF7-B25A-308C156A314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Idle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selects default V-SMFs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learns PDU Session ID and S-NSSAI for PDN connections moved from H-SMF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Connected mode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MME selects AMF (S-NSSAIs of UE’s PDN connections not taken into account)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selects default V-SMFs</a:t>
            </a:r>
          </a:p>
          <a:p>
            <a:pPr>
              <a:spcBef>
                <a:spcPts val="600"/>
              </a:spcBef>
            </a:pPr>
            <a:r>
              <a:rPr lang="en-US" sz="1400" dirty="0"/>
              <a:t>AMF learns PDU Session ID and S-NSSAI for PDN connections moved from H-SMF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F47A63-EFCD-40BB-8A63-EC00A7299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u="sng" dirty="0">
                <a:solidFill>
                  <a:schemeClr val="bg2">
                    <a:lumMod val="50000"/>
                  </a:schemeClr>
                </a:solidFill>
              </a:rPr>
              <a:t>Rel-16: potential enhancements (*)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B8523DD-4BB5-46F1-9F37-BEAEE125B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449147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300" b="1" dirty="0">
                <a:solidFill>
                  <a:schemeClr val="bg2">
                    <a:lumMod val="50000"/>
                  </a:schemeClr>
                </a:solidFill>
              </a:rPr>
              <a:t>Idle mode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UE to include 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S-NSSAIs (with values for the Serving PLMN of the target 5GS) in Requested NSSAI in AS and NAS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&lt;PDU Session ID, associated S-NSSAI, PLMN ID (from which S-NSSAI was received), default EBI&gt; for PDN connections active in EPC in Registration Request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AMF selected taking also S-NSSAIs of UE’s PDN connections into account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AMF uses EBIs to correlate PDU Session IDs/S-NSSAIs with PDN contexts received via N26 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AMF to select V-SMFs taking S-NSSAIs into account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300" b="1" dirty="0">
                <a:solidFill>
                  <a:schemeClr val="bg2">
                    <a:lumMod val="50000"/>
                  </a:schemeClr>
                </a:solidFill>
              </a:rPr>
              <a:t>Connected mode 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AMF selection taking S-NSSAIs of UE’s PDN connections into account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300" dirty="0">
                <a:solidFill>
                  <a:schemeClr val="bg2">
                    <a:lumMod val="50000"/>
                  </a:schemeClr>
                </a:solidFill>
              </a:rPr>
              <a:t>AMF to select V-SMFs taking S-NSSAIs of UE’s PDN connections into account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19A793-1ABD-43F0-A53C-8BE1AFDAC812}"/>
              </a:ext>
            </a:extLst>
          </p:cNvPr>
          <p:cNvSpPr txBox="1"/>
          <p:nvPr/>
        </p:nvSpPr>
        <p:spPr>
          <a:xfrm>
            <a:off x="6194427" y="6527014"/>
            <a:ext cx="571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(*) subject to input contributions; just listed as a potential option</a:t>
            </a:r>
          </a:p>
        </p:txBody>
      </p:sp>
    </p:spTree>
    <p:extLst>
      <p:ext uri="{BB962C8B-B14F-4D97-AF65-F5344CB8AC3E}">
        <p14:creationId xmlns:p14="http://schemas.microsoft.com/office/powerpoint/2010/main" val="1309038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991D5-B385-405E-9FAB-5980783A4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596E6-1237-4DE8-BAE7-02129E0C6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1a: Huawei, Ericsson (2)</a:t>
            </a:r>
          </a:p>
          <a:p>
            <a:r>
              <a:rPr lang="en-US" dirty="0"/>
              <a:t>Option 2: ZTE, Nokia, Cisco, Intel, NTT DoCoMo, Qualcomm (6)</a:t>
            </a:r>
          </a:p>
          <a:p>
            <a:endParaRPr lang="en-US" dirty="0"/>
          </a:p>
          <a:p>
            <a:r>
              <a:rPr lang="en-US" u="sng" dirty="0"/>
              <a:t>Tentative way forward: Option 2</a:t>
            </a:r>
          </a:p>
          <a:p>
            <a:pPr lvl="1"/>
            <a:r>
              <a:rPr lang="en-US" dirty="0"/>
              <a:t>Related CRs are in S2-171541 and S2-171542.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992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E32A8-62E3-4253-A3B8-3ED80A55A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34A0A-55B3-4DDF-9331-6FA0D2AD8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Support of multiple PDU sessions to same DNN and different S-NSSAIs for EPC-5GC interworking</a:t>
            </a:r>
          </a:p>
        </p:txBody>
      </p:sp>
    </p:spTree>
    <p:extLst>
      <p:ext uri="{BB962C8B-B14F-4D97-AF65-F5344CB8AC3E}">
        <p14:creationId xmlns:p14="http://schemas.microsoft.com/office/powerpoint/2010/main" val="221200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E417D-9E67-4317-A3FC-CA8BF6679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B4585-5545-4302-8724-759C5C4B0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S2-181665 (Huawei): PDU session with same DNN but different S-NSSAIs expected to be served by different APNs (no details on how to achieve this given in the paper)</a:t>
            </a:r>
          </a:p>
          <a:p>
            <a:r>
              <a:rPr lang="en-US" sz="2400" dirty="0"/>
              <a:t>S2-182007 (Qualcomm): Assume DNNs to be unique across all the S-NSSAIs that the UE is subscribed to, thus no need for additional information or mapping; DNN used in 5GC equal to APN used in EPC for the same data network</a:t>
            </a:r>
          </a:p>
          <a:p>
            <a:r>
              <a:rPr lang="en-US" sz="2400" dirty="0"/>
              <a:t>S2-181717 (NTT DoCoMo):  Separate SMF address from PGW-C address; allow for multiple SMFs but one PGW-C to handle multiple PDU sessions/PDN connections to same DNN/APN and different S-NSSAIs in 5GC and EPC, respectively</a:t>
            </a:r>
          </a:p>
        </p:txBody>
      </p:sp>
    </p:spTree>
    <p:extLst>
      <p:ext uri="{BB962C8B-B14F-4D97-AF65-F5344CB8AC3E}">
        <p14:creationId xmlns:p14="http://schemas.microsoft.com/office/powerpoint/2010/main" val="3565721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1076</Words>
  <Application>Microsoft Office PowerPoint</Application>
  <PresentationFormat>Widescreen</PresentationFormat>
  <Paragraphs>92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Summary of slicing interworking drafting session</vt:lpstr>
      <vt:lpstr>Outline</vt:lpstr>
      <vt:lpstr>Issue 1</vt:lpstr>
      <vt:lpstr>Option 1a: Partial solution for slicing interworking in Rel-15; complete solution may be added in Rel-16 </vt:lpstr>
      <vt:lpstr>Option 1b Partial solution for slicing interworking in Rel-15; </vt:lpstr>
      <vt:lpstr>Option 2: Basic support for slicing interworking in Rel-15; complete solution may be added in Rel-16 </vt:lpstr>
      <vt:lpstr>Way forward</vt:lpstr>
      <vt:lpstr>Issue 2</vt:lpstr>
      <vt:lpstr>Proposals</vt:lpstr>
      <vt:lpstr>Issues to be discussed</vt:lpstr>
      <vt:lpstr>Status and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QC_6</dc:creator>
  <cp:lastModifiedBy>QC_6</cp:lastModifiedBy>
  <cp:revision>42</cp:revision>
  <dcterms:created xsi:type="dcterms:W3CDTF">2018-02-26T19:24:14Z</dcterms:created>
  <dcterms:modified xsi:type="dcterms:W3CDTF">2018-02-28T19:32:43Z</dcterms:modified>
</cp:coreProperties>
</file>